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63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-19878" y="4457700"/>
            <a:ext cx="114046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10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10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9231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Hotels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globally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and bookings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menus for hotels/restaurants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Urban Spoon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350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reservation and bookings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menus for Businesses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globally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and bookings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menus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937" y="6097518"/>
            <a:ext cx="4546600" cy="96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981590" y="318616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81590" y="4155307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981590" y="5124449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81590" y="609359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81590" y="7062734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68890" y="3597679"/>
            <a:ext cx="62617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 </a:t>
            </a: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0" y="1066016"/>
            <a:ext cx="492733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FYP-1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49840" y="4540640"/>
            <a:ext cx="73666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rgbClr val="FEFFFD"/>
                </a:solidFill>
                <a:latin typeface="Verdana"/>
                <a:cs typeface="Verdana"/>
              </a:rPr>
              <a:t>Group Leader: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 Ibad Ahmad – SP18-BCS-159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890" y="5422047"/>
            <a:ext cx="5139690" cy="124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289000"/>
              </a:lnSpc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076496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65592" y="5422047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99186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05583" y="537210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05582" y="63089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05581" y="7231939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93713"/>
            <a:ext cx="6261710" cy="4424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3271026" y="0"/>
            <a:ext cx="5046157" cy="10286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04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982761" y="4549109"/>
            <a:ext cx="6180040" cy="3121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spc="-22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to achieve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</a:t>
            </a: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2739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600" spc="-2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Online RS based services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776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1205"/>
              </a:spcBef>
            </a:pPr>
            <a:r>
              <a:rPr lang="en-US" sz="2000" b="1" dirty="0">
                <a:solidFill>
                  <a:schemeClr val="bg1"/>
                </a:solidFill>
              </a:rPr>
              <a:t>Yelp</a:t>
            </a:r>
            <a:r>
              <a:rPr lang="en-US" sz="2000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91808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91808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Urban spoon </a:t>
            </a:r>
            <a:r>
              <a:rPr lang="en-US" sz="2000" dirty="0">
                <a:solidFill>
                  <a:schemeClr val="bg1"/>
                </a:solidFill>
              </a:rPr>
              <a:t>was a restaurant information and recommendation service founded in 2006 by former Jobster employees that offered its services in North America and parts of English-speaking Australasia and Europe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340</Words>
  <Application>Microsoft Office PowerPoint</Application>
  <PresentationFormat>Custom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101</cp:revision>
  <dcterms:created xsi:type="dcterms:W3CDTF">2021-06-10T10:31:37Z</dcterms:created>
  <dcterms:modified xsi:type="dcterms:W3CDTF">2021-06-11T05:36:57Z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